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1386800" cy="30279975"/>
  <p:notesSz cx="6858000" cy="9144000"/>
  <p:defaultTextStyle>
    <a:defPPr>
      <a:defRPr lang="zh-TW"/>
    </a:defPPr>
    <a:lvl1pPr marL="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1pPr>
    <a:lvl2pPr marL="1476162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2pPr>
    <a:lvl3pPr marL="295232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3pPr>
    <a:lvl4pPr marL="4428485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4pPr>
    <a:lvl5pPr marL="5904647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5pPr>
    <a:lvl6pPr marL="7380808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6pPr>
    <a:lvl7pPr marL="8856970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7pPr>
    <a:lvl8pPr marL="10333131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8pPr>
    <a:lvl9pPr marL="11809293" algn="l" defTabSz="2952323" rtl="0" eaLnBrk="1" latinLnBrk="0" hangingPunct="1">
      <a:defRPr sz="5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21" d="100"/>
          <a:sy n="21" d="100"/>
        </p:scale>
        <p:origin x="-1770" y="-162"/>
      </p:cViewPr>
      <p:guideLst>
        <p:guide orient="horz" pos="9537"/>
        <p:guide pos="673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604010" y="9406420"/>
            <a:ext cx="18178780" cy="6490569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08020" y="17158652"/>
            <a:ext cx="14970760" cy="773821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4761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29523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44284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59046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7380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88569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732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2599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36264736" y="5355072"/>
            <a:ext cx="11254060" cy="11407560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2502553" y="5355072"/>
            <a:ext cx="33405737" cy="11407560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3075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2210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89410" y="19457690"/>
            <a:ext cx="18178780" cy="6013939"/>
          </a:xfrm>
        </p:spPr>
        <p:txBody>
          <a:bodyPr anchor="t"/>
          <a:lstStyle>
            <a:lvl1pPr algn="l">
              <a:defRPr sz="129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689410" y="12833948"/>
            <a:ext cx="18178780" cy="6623742"/>
          </a:xfrm>
        </p:spPr>
        <p:txBody>
          <a:bodyPr anchor="b"/>
          <a:lstStyle>
            <a:lvl1pPr marL="0" indent="0">
              <a:buNone/>
              <a:defRPr sz="6500">
                <a:solidFill>
                  <a:schemeClr val="tx1">
                    <a:tint val="75000"/>
                  </a:schemeClr>
                </a:solidFill>
              </a:defRPr>
            </a:lvl1pPr>
            <a:lvl2pPr marL="1476162" indent="0">
              <a:buNone/>
              <a:defRPr sz="5800">
                <a:solidFill>
                  <a:schemeClr val="tx1">
                    <a:tint val="75000"/>
                  </a:schemeClr>
                </a:solidFill>
              </a:defRPr>
            </a:lvl2pPr>
            <a:lvl3pPr marL="2952323" indent="0">
              <a:buNone/>
              <a:defRPr sz="5200">
                <a:solidFill>
                  <a:schemeClr val="tx1">
                    <a:tint val="75000"/>
                  </a:schemeClr>
                </a:solidFill>
              </a:defRPr>
            </a:lvl3pPr>
            <a:lvl4pPr marL="4428485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4pPr>
            <a:lvl5pPr marL="5904647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5pPr>
            <a:lvl6pPr marL="7380808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6pPr>
            <a:lvl7pPr marL="8856970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7pPr>
            <a:lvl8pPr marL="10333131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8pPr>
            <a:lvl9pPr marL="11809293" indent="0">
              <a:buNone/>
              <a:defRPr sz="4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90546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2502554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25188899" y="31198189"/>
            <a:ext cx="22329898" cy="88232483"/>
          </a:xfrm>
        </p:spPr>
        <p:txBody>
          <a:bodyPr/>
          <a:lstStyle>
            <a:lvl1pPr>
              <a:defRPr sz="9000"/>
            </a:lvl1pPr>
            <a:lvl2pPr>
              <a:defRPr sz="7700"/>
            </a:lvl2pPr>
            <a:lvl3pPr>
              <a:defRPr sz="6500"/>
            </a:lvl3pPr>
            <a:lvl4pPr>
              <a:defRPr sz="5800"/>
            </a:lvl4pPr>
            <a:lvl5pPr>
              <a:defRPr sz="5800"/>
            </a:lvl5pPr>
            <a:lvl6pPr>
              <a:defRPr sz="5800"/>
            </a:lvl6pPr>
            <a:lvl7pPr>
              <a:defRPr sz="5800"/>
            </a:lvl7pPr>
            <a:lvl8pPr>
              <a:defRPr sz="5800"/>
            </a:lvl8pPr>
            <a:lvl9pPr>
              <a:defRPr sz="5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87308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</p:spPr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6777950"/>
            <a:ext cx="9449551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1069340" y="9602677"/>
            <a:ext cx="9449551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10864198" y="6777950"/>
            <a:ext cx="9453263" cy="2824727"/>
          </a:xfrm>
        </p:spPr>
        <p:txBody>
          <a:bodyPr anchor="b"/>
          <a:lstStyle>
            <a:lvl1pPr marL="0" indent="0">
              <a:buNone/>
              <a:defRPr sz="7700" b="1"/>
            </a:lvl1pPr>
            <a:lvl2pPr marL="1476162" indent="0">
              <a:buNone/>
              <a:defRPr sz="6500" b="1"/>
            </a:lvl2pPr>
            <a:lvl3pPr marL="2952323" indent="0">
              <a:buNone/>
              <a:defRPr sz="5800" b="1"/>
            </a:lvl3pPr>
            <a:lvl4pPr marL="4428485" indent="0">
              <a:buNone/>
              <a:defRPr sz="5200" b="1"/>
            </a:lvl4pPr>
            <a:lvl5pPr marL="5904647" indent="0">
              <a:buNone/>
              <a:defRPr sz="5200" b="1"/>
            </a:lvl5pPr>
            <a:lvl6pPr marL="7380808" indent="0">
              <a:buNone/>
              <a:defRPr sz="5200" b="1"/>
            </a:lvl6pPr>
            <a:lvl7pPr marL="8856970" indent="0">
              <a:buNone/>
              <a:defRPr sz="5200" b="1"/>
            </a:lvl7pPr>
            <a:lvl8pPr marL="10333131" indent="0">
              <a:buNone/>
              <a:defRPr sz="5200" b="1"/>
            </a:lvl8pPr>
            <a:lvl9pPr marL="11809293" indent="0">
              <a:buNone/>
              <a:defRPr sz="52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10864198" y="9602677"/>
            <a:ext cx="9453263" cy="17446034"/>
          </a:xfrm>
        </p:spPr>
        <p:txBody>
          <a:bodyPr/>
          <a:lstStyle>
            <a:lvl1pPr>
              <a:defRPr sz="7700"/>
            </a:lvl1pPr>
            <a:lvl2pPr>
              <a:defRPr sz="6500"/>
            </a:lvl2pPr>
            <a:lvl3pPr>
              <a:defRPr sz="5800"/>
            </a:lvl3pPr>
            <a:lvl4pPr>
              <a:defRPr sz="5200"/>
            </a:lvl4pPr>
            <a:lvl5pPr>
              <a:defRPr sz="5200"/>
            </a:lvl5pPr>
            <a:lvl6pPr>
              <a:defRPr sz="5200"/>
            </a:lvl6pPr>
            <a:lvl7pPr>
              <a:defRPr sz="5200"/>
            </a:lvl7pPr>
            <a:lvl8pPr>
              <a:defRPr sz="5200"/>
            </a:lvl8pPr>
            <a:lvl9pPr>
              <a:defRPr sz="52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75255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441732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590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69341" y="1205591"/>
            <a:ext cx="7036110" cy="5130774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361645" y="1205594"/>
            <a:ext cx="11955815" cy="25843120"/>
          </a:xfrm>
        </p:spPr>
        <p:txBody>
          <a:bodyPr/>
          <a:lstStyle>
            <a:lvl1pPr>
              <a:defRPr sz="10300"/>
            </a:lvl1pPr>
            <a:lvl2pPr>
              <a:defRPr sz="9000"/>
            </a:lvl2pPr>
            <a:lvl3pPr>
              <a:defRPr sz="7700"/>
            </a:lvl3pPr>
            <a:lvl4pPr>
              <a:defRPr sz="6500"/>
            </a:lvl4pPr>
            <a:lvl5pPr>
              <a:defRPr sz="6500"/>
            </a:lvl5pPr>
            <a:lvl6pPr>
              <a:defRPr sz="6500"/>
            </a:lvl6pPr>
            <a:lvl7pPr>
              <a:defRPr sz="6500"/>
            </a:lvl7pPr>
            <a:lvl8pPr>
              <a:defRPr sz="6500"/>
            </a:lvl8pPr>
            <a:lvl9pPr>
              <a:defRPr sz="65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069341" y="6336367"/>
            <a:ext cx="7036110" cy="20712346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46093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191962" y="21195982"/>
            <a:ext cx="12832080" cy="2502306"/>
          </a:xfrm>
        </p:spPr>
        <p:txBody>
          <a:bodyPr anchor="b"/>
          <a:lstStyle>
            <a:lvl1pPr algn="l">
              <a:defRPr sz="65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4191962" y="2705572"/>
            <a:ext cx="12832080" cy="18167985"/>
          </a:xfrm>
        </p:spPr>
        <p:txBody>
          <a:bodyPr/>
          <a:lstStyle>
            <a:lvl1pPr marL="0" indent="0">
              <a:buNone/>
              <a:defRPr sz="10300"/>
            </a:lvl1pPr>
            <a:lvl2pPr marL="1476162" indent="0">
              <a:buNone/>
              <a:defRPr sz="9000"/>
            </a:lvl2pPr>
            <a:lvl3pPr marL="2952323" indent="0">
              <a:buNone/>
              <a:defRPr sz="7700"/>
            </a:lvl3pPr>
            <a:lvl4pPr marL="4428485" indent="0">
              <a:buNone/>
              <a:defRPr sz="6500"/>
            </a:lvl4pPr>
            <a:lvl5pPr marL="5904647" indent="0">
              <a:buNone/>
              <a:defRPr sz="6500"/>
            </a:lvl5pPr>
            <a:lvl6pPr marL="7380808" indent="0">
              <a:buNone/>
              <a:defRPr sz="6500"/>
            </a:lvl6pPr>
            <a:lvl7pPr marL="8856970" indent="0">
              <a:buNone/>
              <a:defRPr sz="6500"/>
            </a:lvl7pPr>
            <a:lvl8pPr marL="10333131" indent="0">
              <a:buNone/>
              <a:defRPr sz="6500"/>
            </a:lvl8pPr>
            <a:lvl9pPr marL="11809293" indent="0">
              <a:buNone/>
              <a:defRPr sz="65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191962" y="23698288"/>
            <a:ext cx="12832080" cy="3553689"/>
          </a:xfrm>
        </p:spPr>
        <p:txBody>
          <a:bodyPr/>
          <a:lstStyle>
            <a:lvl1pPr marL="0" indent="0">
              <a:buNone/>
              <a:defRPr sz="4500"/>
            </a:lvl1pPr>
            <a:lvl2pPr marL="1476162" indent="0">
              <a:buNone/>
              <a:defRPr sz="3900"/>
            </a:lvl2pPr>
            <a:lvl3pPr marL="2952323" indent="0">
              <a:buNone/>
              <a:defRPr sz="3200"/>
            </a:lvl3pPr>
            <a:lvl4pPr marL="4428485" indent="0">
              <a:buNone/>
              <a:defRPr sz="2900"/>
            </a:lvl4pPr>
            <a:lvl5pPr marL="5904647" indent="0">
              <a:buNone/>
              <a:defRPr sz="2900"/>
            </a:lvl5pPr>
            <a:lvl6pPr marL="7380808" indent="0">
              <a:buNone/>
              <a:defRPr sz="2900"/>
            </a:lvl6pPr>
            <a:lvl7pPr marL="8856970" indent="0">
              <a:buNone/>
              <a:defRPr sz="2900"/>
            </a:lvl7pPr>
            <a:lvl8pPr marL="10333131" indent="0">
              <a:buNone/>
              <a:defRPr sz="2900"/>
            </a:lvl8pPr>
            <a:lvl9pPr marL="11809293" indent="0">
              <a:buNone/>
              <a:defRPr sz="2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69531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1069340" y="1212603"/>
            <a:ext cx="19248120" cy="5046663"/>
          </a:xfrm>
          <a:prstGeom prst="rect">
            <a:avLst/>
          </a:prstGeom>
        </p:spPr>
        <p:txBody>
          <a:bodyPr vert="horz" lIns="295232" tIns="147616" rIns="295232" bIns="147616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069340" y="7065330"/>
            <a:ext cx="19248120" cy="19983384"/>
          </a:xfrm>
          <a:prstGeom prst="rect">
            <a:avLst/>
          </a:prstGeom>
        </p:spPr>
        <p:txBody>
          <a:bodyPr vert="horz" lIns="295232" tIns="147616" rIns="295232" bIns="147616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1069340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l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80EB-5C35-4D15-8D1E-3504DC556106}" type="datetimeFigureOut">
              <a:rPr lang="zh-TW" altLang="en-US" smtClean="0"/>
              <a:t>2016/11/25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7307157" y="28065053"/>
            <a:ext cx="6772487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ct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15327207" y="28065053"/>
            <a:ext cx="4990253" cy="1612128"/>
          </a:xfrm>
          <a:prstGeom prst="rect">
            <a:avLst/>
          </a:prstGeom>
        </p:spPr>
        <p:txBody>
          <a:bodyPr vert="horz" lIns="295232" tIns="147616" rIns="295232" bIns="147616" rtlCol="0" anchor="ctr"/>
          <a:lstStyle>
            <a:lvl1pPr algn="r">
              <a:defRPr sz="3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615D4-52E2-4BAB-A6DB-36A1A350A67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5197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2952323" rtl="0" eaLnBrk="1" latinLnBrk="0" hangingPunct="1">
        <a:spcBef>
          <a:spcPct val="0"/>
        </a:spcBef>
        <a:buNone/>
        <a:defRPr sz="14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07121" indent="-1107121" algn="l" defTabSz="2952323" rtl="0" eaLnBrk="1" latinLnBrk="0" hangingPunct="1">
        <a:spcBef>
          <a:spcPct val="20000"/>
        </a:spcBef>
        <a:buFont typeface="Arial" pitchFamily="34" charset="0"/>
        <a:buChar char="•"/>
        <a:defRPr sz="10300" kern="1200">
          <a:solidFill>
            <a:schemeClr val="tx1"/>
          </a:solidFill>
          <a:latin typeface="+mn-lt"/>
          <a:ea typeface="+mn-ea"/>
          <a:cs typeface="+mn-cs"/>
        </a:defRPr>
      </a:lvl1pPr>
      <a:lvl2pPr marL="2398763" indent="-922601" algn="l" defTabSz="2952323" rtl="0" eaLnBrk="1" latinLnBrk="0" hangingPunct="1">
        <a:spcBef>
          <a:spcPct val="20000"/>
        </a:spcBef>
        <a:buFont typeface="Arial" pitchFamily="34" charset="0"/>
        <a:buChar char="–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369040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3pPr>
      <a:lvl4pPr marL="5166566" indent="-738081" algn="l" defTabSz="2952323" rtl="0" eaLnBrk="1" latinLnBrk="0" hangingPunct="1">
        <a:spcBef>
          <a:spcPct val="20000"/>
        </a:spcBef>
        <a:buFont typeface="Arial" pitchFamily="34" charset="0"/>
        <a:buChar char="–"/>
        <a:defRPr sz="6500" kern="1200">
          <a:solidFill>
            <a:schemeClr val="tx1"/>
          </a:solidFill>
          <a:latin typeface="+mn-lt"/>
          <a:ea typeface="+mn-ea"/>
          <a:cs typeface="+mn-cs"/>
        </a:defRPr>
      </a:lvl4pPr>
      <a:lvl5pPr marL="6642727" indent="-738081" algn="l" defTabSz="2952323" rtl="0" eaLnBrk="1" latinLnBrk="0" hangingPunct="1">
        <a:spcBef>
          <a:spcPct val="20000"/>
        </a:spcBef>
        <a:buFont typeface="Arial" pitchFamily="34" charset="0"/>
        <a:buChar char="»"/>
        <a:defRPr sz="6500" kern="1200">
          <a:solidFill>
            <a:schemeClr val="tx1"/>
          </a:solidFill>
          <a:latin typeface="+mn-lt"/>
          <a:ea typeface="+mn-ea"/>
          <a:cs typeface="+mn-cs"/>
        </a:defRPr>
      </a:lvl5pPr>
      <a:lvl6pPr marL="8118889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6pPr>
      <a:lvl7pPr marL="9595051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7pPr>
      <a:lvl8pPr marL="11071212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8pPr>
      <a:lvl9pPr marL="12547374" indent="-738081" algn="l" defTabSz="2952323" rtl="0" eaLnBrk="1" latinLnBrk="0" hangingPunct="1">
        <a:spcBef>
          <a:spcPct val="20000"/>
        </a:spcBef>
        <a:buFont typeface="Arial" pitchFamily="34" charset="0"/>
        <a:buChar char="•"/>
        <a:defRPr sz="6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1pPr>
      <a:lvl2pPr marL="1476162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2pPr>
      <a:lvl3pPr marL="295232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3pPr>
      <a:lvl4pPr marL="4428485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4pPr>
      <a:lvl5pPr marL="5904647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5pPr>
      <a:lvl6pPr marL="7380808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6pPr>
      <a:lvl7pPr marL="8856970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7pPr>
      <a:lvl8pPr marL="10333131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8pPr>
      <a:lvl9pPr marL="11809293" algn="l" defTabSz="2952323" rtl="0" eaLnBrk="1" latinLnBrk="0" hangingPunct="1">
        <a:defRPr sz="5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48384" y="3114651"/>
            <a:ext cx="18178780" cy="2277183"/>
          </a:xfrm>
        </p:spPr>
        <p:txBody>
          <a:bodyPr>
            <a:normAutofit/>
          </a:bodyPr>
          <a:lstStyle/>
          <a:p>
            <a:r>
              <a:rPr lang="zh-TW" altLang="en-US" sz="11900" b="1" dirty="0" smtClean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itchFamily="34" charset="-120"/>
                <a:ea typeface="微軟正黑體" pitchFamily="34" charset="-120"/>
              </a:rPr>
              <a:t>專題題目更改</a:t>
            </a:r>
            <a:endParaRPr lang="zh-TW" altLang="en-US" sz="119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912" y="4986859"/>
            <a:ext cx="14970760" cy="2301815"/>
          </a:xfrm>
        </p:spPr>
        <p:txBody>
          <a:bodyPr>
            <a:noAutofit/>
          </a:bodyPr>
          <a:lstStyle/>
          <a:p>
            <a:pPr algn="l"/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指導老師：</a:t>
            </a:r>
            <a:endParaRPr lang="en-US" altLang="zh-TW" sz="6000" b="1" dirty="0" smtClean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  <a:p>
            <a:pPr algn="l"/>
            <a:r>
              <a:rPr lang="zh-TW" altLang="en-US" sz="6000" b="1" dirty="0" smtClean="0">
                <a:solidFill>
                  <a:schemeClr val="tx1"/>
                </a:solidFill>
                <a:latin typeface="微軟正黑體" pitchFamily="34" charset="-120"/>
                <a:ea typeface="微軟正黑體" pitchFamily="34" charset="-120"/>
              </a:rPr>
              <a:t>指導學生：</a:t>
            </a:r>
            <a:endParaRPr lang="zh-TW" altLang="en-US" sz="6000" b="1" dirty="0">
              <a:solidFill>
                <a:schemeClr val="tx1"/>
              </a:solidFill>
              <a:latin typeface="微軟正黑體" pitchFamily="34" charset="-120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2675465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9</Words>
  <Application>Microsoft Office PowerPoint</Application>
  <PresentationFormat>自訂</PresentationFormat>
  <Paragraphs>3</Paragraphs>
  <Slides>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2" baseType="lpstr">
      <vt:lpstr>Office 佈景主題</vt:lpstr>
      <vt:lpstr>專題題目更改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專題題目更改</dc:title>
  <dc:creator>M_Lear</dc:creator>
  <cp:lastModifiedBy>M_Lear</cp:lastModifiedBy>
  <cp:revision>1</cp:revision>
  <dcterms:created xsi:type="dcterms:W3CDTF">2016-11-25T09:12:05Z</dcterms:created>
  <dcterms:modified xsi:type="dcterms:W3CDTF">2016-11-25T09:17:00Z</dcterms:modified>
</cp:coreProperties>
</file>